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75" r:id="rId19"/>
    <p:sldId id="276" r:id="rId20"/>
    <p:sldId id="277" r:id="rId21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af26df44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af26df44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af26df44b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af26df44b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b1eeadb4a1_6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b1eeadb4a1_6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af26df44b3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af26df44b3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af26df44b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af26df44b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f26df44b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f26df44b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af26df44b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af26df44b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f26df44b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f26df44b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8dcb688d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8dcb688d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dcb688d70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8dcb688d70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8dcb688d70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8dcb688d70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8dcb688d7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8dcb688d7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8dcb688d7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8dcb688d7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f26df44b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f26df44b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af26df44b3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af26df44b3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8dcb688d7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8dcb688d7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8dcb688d70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8dcb688d70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f26df44b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f26df44b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f26df44b3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f26df44b3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bit.ly/3L18983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790950" y="1609166"/>
            <a:ext cx="767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700" b="1">
                <a:solidFill>
                  <a:srgbClr val="274E13"/>
                </a:solidFill>
                <a:highlight>
                  <a:srgbClr val="D9EAD3"/>
                </a:highlight>
                <a:latin typeface="Poppins"/>
                <a:ea typeface="Poppins"/>
                <a:cs typeface="Poppins"/>
                <a:sym typeface="Poppins"/>
              </a:rPr>
              <a:t> PORTOFOLIO MS. EXCEL .</a:t>
            </a:r>
            <a:endParaRPr sz="4700" b="1">
              <a:solidFill>
                <a:srgbClr val="274E13"/>
              </a:solidFill>
              <a:highlight>
                <a:srgbClr val="D9EAD3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352300" y="3673500"/>
            <a:ext cx="6316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000" b="1">
                <a:solidFill>
                  <a:srgbClr val="FFF2CC"/>
                </a:solidFill>
                <a:latin typeface="Poppins"/>
                <a:ea typeface="Poppins"/>
                <a:cs typeface="Poppins"/>
                <a:sym typeface="Poppins"/>
              </a:rPr>
              <a:t>2 Weeks Intensive Bootcamp Ms. Excel by</a:t>
            </a:r>
            <a:endParaRPr sz="2000" b="1">
              <a:solidFill>
                <a:srgbClr val="FFF2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2979900" y="92572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43446C3-1DEC-0FE7-2B4A-8B652A1969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96"/>
          <a:stretch>
            <a:fillRect/>
          </a:stretch>
        </p:blipFill>
        <p:spPr>
          <a:xfrm>
            <a:off x="693416" y="1821179"/>
            <a:ext cx="7755233" cy="16611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6" name="Google Shape;126;p25" title="Screenshot 2025-12-19 211650.png"/>
          <p:cNvPicPr preferRelativeResize="0"/>
          <p:nvPr/>
        </p:nvPicPr>
        <p:blipFill rotWithShape="1">
          <a:blip r:embed="rId4">
            <a:alphaModFix/>
          </a:blip>
          <a:srcRect l="5263" t="20760" r="30854" b="33949"/>
          <a:stretch/>
        </p:blipFill>
        <p:spPr>
          <a:xfrm>
            <a:off x="1592213" y="1917200"/>
            <a:ext cx="5959574" cy="23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/>
        </p:nvSpPr>
        <p:spPr>
          <a:xfrm>
            <a:off x="2979900" y="7107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3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2" name="Google Shape;132;p26" title="Screenshot 2025-12-19 211727.png"/>
          <p:cNvPicPr preferRelativeResize="0"/>
          <p:nvPr/>
        </p:nvPicPr>
        <p:blipFill rotWithShape="1">
          <a:blip r:embed="rId4">
            <a:alphaModFix/>
          </a:blip>
          <a:srcRect l="8044" t="20521" r="28212" b="21012"/>
          <a:stretch/>
        </p:blipFill>
        <p:spPr>
          <a:xfrm>
            <a:off x="2004625" y="1666825"/>
            <a:ext cx="5134750" cy="264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/>
        </p:nvSpPr>
        <p:spPr>
          <a:xfrm>
            <a:off x="2979900" y="33136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2E98C4-AD3C-BFAE-8E6B-2C200E635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9916" y="1005839"/>
            <a:ext cx="6764167" cy="365616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610C6-DA48-1402-DA3C-47A29D2B1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" y="2129061"/>
            <a:ext cx="8183880" cy="81050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9"/>
          <p:cNvSpPr txBox="1"/>
          <p:nvPr/>
        </p:nvSpPr>
        <p:spPr>
          <a:xfrm>
            <a:off x="3073425" y="6489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4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29" title="WhatsApp Image 2025-12-22 at 21.55.34.jpeg"/>
          <p:cNvPicPr preferRelativeResize="0"/>
          <p:nvPr/>
        </p:nvPicPr>
        <p:blipFill rotWithShape="1">
          <a:blip r:embed="rId4">
            <a:alphaModFix/>
          </a:blip>
          <a:srcRect l="3891" t="14500" r="4975" b="12191"/>
          <a:stretch/>
        </p:blipFill>
        <p:spPr>
          <a:xfrm>
            <a:off x="1149238" y="1449300"/>
            <a:ext cx="6845524" cy="319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/>
          <p:nvPr/>
        </p:nvSpPr>
        <p:spPr>
          <a:xfrm>
            <a:off x="2979900" y="93450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 Result .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Picture 4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978CA26E-FFF1-DA14-F150-4FF86AD8EF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311" y="1866801"/>
            <a:ext cx="6287377" cy="14098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/>
        </p:nvSpPr>
        <p:spPr>
          <a:xfrm>
            <a:off x="2979900" y="334460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 dirty="0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4FF6CB2-2C3D-0EE3-5C8C-B6CD62798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042" y="941674"/>
            <a:ext cx="6063916" cy="37298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" name="Google Shape;165;p32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/>
        </p:nvSpPr>
        <p:spPr>
          <a:xfrm>
            <a:off x="2690250" y="864275"/>
            <a:ext cx="3443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LAMPIRAN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2791945" y="1616975"/>
            <a:ext cx="4633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800" i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Berikut File Ms. Excel, rumus, beserta dashboard yang sudah saya upload di google drive sebagai data pendukung portofolio di atas…</a:t>
            </a:r>
            <a:endParaRPr sz="800" i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8" name="Google Shape;168;p32"/>
          <p:cNvSpPr/>
          <p:nvPr/>
        </p:nvSpPr>
        <p:spPr>
          <a:xfrm>
            <a:off x="2791950" y="2262825"/>
            <a:ext cx="5835900" cy="833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300" b="1" dirty="0">
                <a:solidFill>
                  <a:schemeClr val="tx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bit.ly/3L18983</a:t>
            </a:r>
            <a:endParaRPr sz="3300" b="1" dirty="0">
              <a:solidFill>
                <a:schemeClr val="tx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5" name="Google Shape;175;p33" title="Template Dokumentasi Pematerian-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1512" y="0"/>
            <a:ext cx="9267019" cy="521269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 txBox="1"/>
          <p:nvPr/>
        </p:nvSpPr>
        <p:spPr>
          <a:xfrm>
            <a:off x="2581646" y="728443"/>
            <a:ext cx="3990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27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Dokumentasi</a:t>
            </a:r>
            <a:endParaRPr sz="2700"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7" name="Google Shape;177;p33" title="WhatsApp Image 2025-12-23 at 09.36.06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2900" y="1262550"/>
            <a:ext cx="2749060" cy="1544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3" title="WhatsApp Image 2025-12-23 at 09.36.09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827" y="1262550"/>
            <a:ext cx="2749044" cy="1544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 title="Screenshot 2025-12-19 20045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2902" y="2933457"/>
            <a:ext cx="2749030" cy="1552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3" title="Screenshot 2025-12-15 18583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8821" y="2862005"/>
            <a:ext cx="2749052" cy="1624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1413763" y="1240525"/>
            <a:ext cx="6316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PORTOFOLIO MS. EXCEL</a:t>
            </a:r>
            <a:endParaRPr sz="4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1" name="Google Shape;61;p14" title="Thumbnail Ms. Excel Batch 2-01.jpg"/>
          <p:cNvPicPr preferRelativeResize="0"/>
          <p:nvPr/>
        </p:nvPicPr>
        <p:blipFill rotWithShape="1">
          <a:blip r:embed="rId3">
            <a:alphaModFix/>
          </a:blip>
          <a:srcRect t="308" b="298"/>
          <a:stretch/>
        </p:blipFill>
        <p:spPr>
          <a:xfrm>
            <a:off x="0" y="0"/>
            <a:ext cx="919980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suit and tie&#10;&#10;AI-generated content may be incorrect.">
            <a:extLst>
              <a:ext uri="{FF2B5EF4-FFF2-40B4-BE49-F238E27FC236}">
                <a16:creationId xmlns:a16="http://schemas.microsoft.com/office/drawing/2014/main" id="{F241AFB9-F50D-E2F7-B8F5-9C546353CF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50" y="611350"/>
            <a:ext cx="3006342" cy="3200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9" name="Google Shape;69;p15" title="Twibbon-01.png"/>
          <p:cNvPicPr preferRelativeResize="0"/>
          <p:nvPr/>
        </p:nvPicPr>
        <p:blipFill rotWithShape="1">
          <a:blip r:embed="rId5">
            <a:alphaModFix/>
          </a:blip>
          <a:srcRect l="9" r="9"/>
          <a:stretch/>
        </p:blipFill>
        <p:spPr>
          <a:xfrm>
            <a:off x="509850" y="611350"/>
            <a:ext cx="3015573" cy="3770398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3741521" y="998275"/>
            <a:ext cx="42789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latin typeface="Poppins"/>
                <a:ea typeface="Poppins"/>
                <a:cs typeface="Poppins"/>
                <a:sym typeface="Poppins"/>
              </a:rPr>
              <a:t>Hi!</a:t>
            </a:r>
            <a:endParaRPr sz="40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 dirty="0">
                <a:latin typeface="Poppins"/>
                <a:ea typeface="Poppins"/>
                <a:cs typeface="Poppins"/>
                <a:sym typeface="Poppins"/>
              </a:rPr>
              <a:t>Namaku</a:t>
            </a:r>
            <a:r>
              <a:rPr lang="en-US" sz="4000" b="1" dirty="0">
                <a:latin typeface="Poppins"/>
                <a:ea typeface="Poppins"/>
                <a:cs typeface="Poppins"/>
                <a:sym typeface="Poppins"/>
              </a:rPr>
              <a:t> Aby</a:t>
            </a:r>
            <a:endParaRPr sz="40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3756920" y="2355227"/>
            <a:ext cx="5132698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latin typeface="Poppins"/>
                <a:ea typeface="Poppins"/>
                <a:cs typeface="Poppins"/>
                <a:sym typeface="Poppins"/>
              </a:rPr>
              <a:t>Nama Lengkap :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Muhammad Abyan Thorif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1600" dirty="0">
                <a:latin typeface="Poppins"/>
                <a:ea typeface="Poppins"/>
                <a:cs typeface="Poppins"/>
                <a:sym typeface="Poppins"/>
              </a:rPr>
              <a:t>Tujuan Mengikuti Bootcamp :</a:t>
            </a:r>
            <a:endParaRPr lang="en-US" sz="1600" dirty="0">
              <a:latin typeface="Poppins"/>
              <a:ea typeface="Poppins"/>
              <a:cs typeface="Poppins"/>
              <a:sym typeface="Poppins"/>
            </a:endParaRPr>
          </a:p>
          <a:p>
            <a:pPr marL="444500" lvl="0" indent="-342900">
              <a:buSzPct val="100000"/>
              <a:buFont typeface="+mj-lt"/>
              <a:buAutoNum type="arabicPeriod"/>
            </a:pPr>
            <a:r>
              <a:rPr lang="sv-SE" sz="1600" dirty="0">
                <a:latin typeface="Poppins" panose="00000500000000000000" pitchFamily="2" charset="0"/>
                <a:cs typeface="Poppins" panose="00000500000000000000" pitchFamily="2" charset="0"/>
              </a:rPr>
              <a:t>Meningkatkan kemampuan dasar hingga lanjutan dalam penggunaan Microsoft Excel</a:t>
            </a:r>
          </a:p>
          <a:p>
            <a:pPr marL="444500" lvl="0" indent="-342900">
              <a:buSzPct val="100000"/>
              <a:buFont typeface="+mj-lt"/>
              <a:buAutoNum type="arabicPeriod"/>
            </a:pP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Memahami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pengolahan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data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secara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lebih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efektif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dan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terstruktur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457200" lvl="0" indent="-355600">
              <a:buSzPct val="100000"/>
              <a:buFont typeface="Poppins"/>
              <a:buAutoNum type="arabicPeriod"/>
            </a:pP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Menguasai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fungsi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, formula, dan pivot table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untuk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kebutuhan</a:t>
            </a: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US" sz="1600" dirty="0" err="1">
                <a:latin typeface="Poppins" panose="00000500000000000000" pitchFamily="2" charset="0"/>
                <a:cs typeface="Poppins" panose="00000500000000000000" pitchFamily="2" charset="0"/>
              </a:rPr>
              <a:t>analisis</a:t>
            </a:r>
            <a:endParaRPr sz="1600" dirty="0">
              <a:latin typeface="Poppins" panose="00000500000000000000" pitchFamily="2" charset="0"/>
              <a:ea typeface="Poppins"/>
              <a:cs typeface="Poppins" panose="00000500000000000000" pitchFamily="2" charset="0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/>
        </p:nvSpPr>
        <p:spPr>
          <a:xfrm>
            <a:off x="1636050" y="811618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Skill Yang Dikuasai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1331240" y="1631503"/>
            <a:ext cx="46335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Shortcut Ms. Excel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Worksheet &amp; Workbook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SUM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AVERAGE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IF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VLOOKUP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INDEX MATCH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Data Cells and Ranges (Formal cell, Absolute, Relative)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Concat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Round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Count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AutoNum type="arabicPeriod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Kalkulasi Presentase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5387740" y="1631503"/>
            <a:ext cx="46335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13. DATE FUNCTION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14. PIVOT TABLE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15. Grafik Dari Data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16. TEXT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17. COUNTIFS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18. AVERAGEIFS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19. SUMIFS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20. PIVOT CHART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21. SLICER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22. DATA VALIDATION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23. MACRO VBA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24. DASHBOARD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/>
        </p:nvSpPr>
        <p:spPr>
          <a:xfrm>
            <a:off x="1636050" y="934493"/>
            <a:ext cx="5871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highlight>
                  <a:schemeClr val="lt1"/>
                </a:highlight>
                <a:latin typeface="Poppins"/>
                <a:ea typeface="Poppins"/>
                <a:cs typeface="Poppins"/>
                <a:sym typeface="Poppins"/>
              </a:rPr>
              <a:t>Ringkasan Bootcamp</a:t>
            </a:r>
            <a:endParaRPr sz="4000" b="1">
              <a:solidFill>
                <a:srgbClr val="274E13"/>
              </a:solidFill>
              <a:highlight>
                <a:schemeClr val="lt1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1585777" y="1902990"/>
            <a:ext cx="5948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Penyelenggara                : Karirnex 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Tanggal                             : 15, 17, 19, 22 Desember 2025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Belajar            : 10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Total Jam Mini Project    : 5 Jam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</a:pPr>
            <a:r>
              <a:rPr lang="id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Hasil Utama                      : Sertifikat Berpredikat, Mini Project</a:t>
            </a:r>
            <a:endParaRPr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/>
        </p:nvSpPr>
        <p:spPr>
          <a:xfrm>
            <a:off x="829650" y="511525"/>
            <a:ext cx="7386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Dummy Data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3200" b="1">
                <a:solidFill>
                  <a:srgbClr val="38761D"/>
                </a:solidFill>
                <a:latin typeface="Poppins"/>
                <a:ea typeface="Poppins"/>
                <a:cs typeface="Poppins"/>
                <a:sym typeface="Poppins"/>
              </a:rPr>
              <a:t>“Transaksi Penjualan Sembako”</a:t>
            </a:r>
            <a:endParaRPr sz="3200" b="1">
              <a:solidFill>
                <a:srgbClr val="38761D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2200" y="1667350"/>
            <a:ext cx="5887349" cy="2770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/>
        </p:nvSpPr>
        <p:spPr>
          <a:xfrm>
            <a:off x="2979900" y="63287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1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9" title="Screenshot 2025-12-15 210744.png"/>
          <p:cNvPicPr preferRelativeResize="0"/>
          <p:nvPr/>
        </p:nvPicPr>
        <p:blipFill rotWithShape="1">
          <a:blip r:embed="rId4">
            <a:alphaModFix/>
          </a:blip>
          <a:srcRect l="4493" t="11680" r="3434" b="23244"/>
          <a:stretch/>
        </p:blipFill>
        <p:spPr>
          <a:xfrm>
            <a:off x="1304350" y="1643500"/>
            <a:ext cx="6535301" cy="260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/>
        </p:nvSpPr>
        <p:spPr>
          <a:xfrm>
            <a:off x="2979900" y="925725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Result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258FF5B5-7824-EDCB-7ADF-2FF1D52484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71" t="2515" b="-1"/>
          <a:stretch>
            <a:fillRect/>
          </a:stretch>
        </p:blipFill>
        <p:spPr>
          <a:xfrm>
            <a:off x="955651" y="1911302"/>
            <a:ext cx="7274459" cy="13558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2979900" y="618641"/>
            <a:ext cx="318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" sz="4000" b="1">
                <a:solidFill>
                  <a:srgbClr val="274E13"/>
                </a:solidFill>
                <a:latin typeface="Poppins"/>
                <a:ea typeface="Poppins"/>
                <a:cs typeface="Poppins"/>
                <a:sym typeface="Poppins"/>
              </a:rPr>
              <a:t>TASK DAY 2</a:t>
            </a:r>
            <a:endParaRPr sz="4000" b="1">
              <a:solidFill>
                <a:srgbClr val="274E1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" name="Google Shape;110;p22" title="WhatsApp Image 2025-12-17 at 21.28.22.jpeg"/>
          <p:cNvPicPr preferRelativeResize="0"/>
          <p:nvPr/>
        </p:nvPicPr>
        <p:blipFill rotWithShape="1">
          <a:blip r:embed="rId4">
            <a:alphaModFix/>
          </a:blip>
          <a:srcRect l="2767" t="11471" r="1484" b="9738"/>
          <a:stretch/>
        </p:blipFill>
        <p:spPr>
          <a:xfrm>
            <a:off x="1446262" y="1555925"/>
            <a:ext cx="6251476" cy="293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238</Words>
  <Application>Microsoft Office PowerPoint</Application>
  <PresentationFormat>On-screen Show (16:9)</PresentationFormat>
  <Paragraphs>58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MUHAMMAD ABYAN THORIF</cp:lastModifiedBy>
  <cp:revision>5</cp:revision>
  <dcterms:modified xsi:type="dcterms:W3CDTF">2025-12-28T06:07:54Z</dcterms:modified>
</cp:coreProperties>
</file>